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6B92-D8BC-44D6-99EC-02B2708E2F35}" type="datetimeFigureOut">
              <a:rPr lang="en-IE" smtClean="0"/>
              <a:t>03/04/2015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EC12-29AC-4D4C-B0DA-71D92AC1973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48590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6B92-D8BC-44D6-99EC-02B2708E2F35}" type="datetimeFigureOut">
              <a:rPr lang="en-IE" smtClean="0"/>
              <a:t>03/04/2015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EC12-29AC-4D4C-B0DA-71D92AC1973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49790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6B92-D8BC-44D6-99EC-02B2708E2F35}" type="datetimeFigureOut">
              <a:rPr lang="en-IE" smtClean="0"/>
              <a:t>03/04/2015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EC12-29AC-4D4C-B0DA-71D92AC1973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1200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6B92-D8BC-44D6-99EC-02B2708E2F35}" type="datetimeFigureOut">
              <a:rPr lang="en-IE" smtClean="0"/>
              <a:t>03/04/2015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EC12-29AC-4D4C-B0DA-71D92AC1973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9225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6B92-D8BC-44D6-99EC-02B2708E2F35}" type="datetimeFigureOut">
              <a:rPr lang="en-IE" smtClean="0"/>
              <a:t>03/04/2015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EC12-29AC-4D4C-B0DA-71D92AC1973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51185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6B92-D8BC-44D6-99EC-02B2708E2F35}" type="datetimeFigureOut">
              <a:rPr lang="en-IE" smtClean="0"/>
              <a:t>03/04/2015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EC12-29AC-4D4C-B0DA-71D92AC1973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13600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6B92-D8BC-44D6-99EC-02B2708E2F35}" type="datetimeFigureOut">
              <a:rPr lang="en-IE" smtClean="0"/>
              <a:t>03/04/2015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EC12-29AC-4D4C-B0DA-71D92AC1973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02850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6B92-D8BC-44D6-99EC-02B2708E2F35}" type="datetimeFigureOut">
              <a:rPr lang="en-IE" smtClean="0"/>
              <a:t>03/04/2015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EC12-29AC-4D4C-B0DA-71D92AC1973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73886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6B92-D8BC-44D6-99EC-02B2708E2F35}" type="datetimeFigureOut">
              <a:rPr lang="en-IE" smtClean="0"/>
              <a:t>03/04/2015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EC12-29AC-4D4C-B0DA-71D92AC1973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814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6B92-D8BC-44D6-99EC-02B2708E2F35}" type="datetimeFigureOut">
              <a:rPr lang="en-IE" smtClean="0"/>
              <a:t>03/04/2015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EC12-29AC-4D4C-B0DA-71D92AC1973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46953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6B92-D8BC-44D6-99EC-02B2708E2F35}" type="datetimeFigureOut">
              <a:rPr lang="en-IE" smtClean="0"/>
              <a:t>03/04/2015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EC12-29AC-4D4C-B0DA-71D92AC1973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2857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B6B92-D8BC-44D6-99EC-02B2708E2F35}" type="datetimeFigureOut">
              <a:rPr lang="en-IE" smtClean="0"/>
              <a:t>03/04/2015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FEC12-29AC-4D4C-B0DA-71D92AC1973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40159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534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Cruise</dc:creator>
  <cp:lastModifiedBy>Elaine Cruise</cp:lastModifiedBy>
  <cp:revision>1</cp:revision>
  <dcterms:created xsi:type="dcterms:W3CDTF">2015-04-03T20:46:23Z</dcterms:created>
  <dcterms:modified xsi:type="dcterms:W3CDTF">2015-04-03T20:49:42Z</dcterms:modified>
</cp:coreProperties>
</file>