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5960-BB21-4AFD-A143-A5538644C99C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EDCD7-23D4-4F15-B10A-2F6FFE9544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0173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5960-BB21-4AFD-A143-A5538644C99C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EDCD7-23D4-4F15-B10A-2F6FFE9544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02708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5960-BB21-4AFD-A143-A5538644C99C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EDCD7-23D4-4F15-B10A-2F6FFE9544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3443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5960-BB21-4AFD-A143-A5538644C99C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EDCD7-23D4-4F15-B10A-2F6FFE9544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27605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5960-BB21-4AFD-A143-A5538644C99C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EDCD7-23D4-4F15-B10A-2F6FFE9544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743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5960-BB21-4AFD-A143-A5538644C99C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EDCD7-23D4-4F15-B10A-2F6FFE9544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8897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5960-BB21-4AFD-A143-A5538644C99C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EDCD7-23D4-4F15-B10A-2F6FFE9544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2958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5960-BB21-4AFD-A143-A5538644C99C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EDCD7-23D4-4F15-B10A-2F6FFE9544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60910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5960-BB21-4AFD-A143-A5538644C99C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EDCD7-23D4-4F15-B10A-2F6FFE9544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884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5960-BB21-4AFD-A143-A5538644C99C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EDCD7-23D4-4F15-B10A-2F6FFE9544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7567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75960-BB21-4AFD-A143-A5538644C99C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EDCD7-23D4-4F15-B10A-2F6FFE9544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014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75960-BB21-4AFD-A143-A5538644C99C}" type="datetimeFigureOut">
              <a:rPr lang="en-IE" smtClean="0"/>
              <a:t>23/03/2015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EDCD7-23D4-4F15-B10A-2F6FFE95446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655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0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Cruise</dc:creator>
  <cp:lastModifiedBy>Elaine Cruise</cp:lastModifiedBy>
  <cp:revision>1</cp:revision>
  <dcterms:created xsi:type="dcterms:W3CDTF">2015-03-23T23:01:20Z</dcterms:created>
  <dcterms:modified xsi:type="dcterms:W3CDTF">2015-03-23T23:01:59Z</dcterms:modified>
</cp:coreProperties>
</file>