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36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149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861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24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476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231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5669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327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546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246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704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CD5F2-1932-4EFD-8A5F-335F1B271316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265CD-854B-46BF-AB04-15CDA86D24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728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490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Cruise</dc:creator>
  <cp:lastModifiedBy>Elaine Cruise</cp:lastModifiedBy>
  <cp:revision>1</cp:revision>
  <dcterms:created xsi:type="dcterms:W3CDTF">2015-03-23T22:57:24Z</dcterms:created>
  <dcterms:modified xsi:type="dcterms:W3CDTF">2015-03-23T22:59:45Z</dcterms:modified>
</cp:coreProperties>
</file>