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D5F2-1932-4EFD-8A5F-335F1B271316}" type="datetimeFigureOut">
              <a:rPr lang="en-IE" smtClean="0"/>
              <a:t>23/03/2015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65CD-854B-46BF-AB04-15CDA86D24A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7367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D5F2-1932-4EFD-8A5F-335F1B271316}" type="datetimeFigureOut">
              <a:rPr lang="en-IE" smtClean="0"/>
              <a:t>23/03/2015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65CD-854B-46BF-AB04-15CDA86D24A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91492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D5F2-1932-4EFD-8A5F-335F1B271316}" type="datetimeFigureOut">
              <a:rPr lang="en-IE" smtClean="0"/>
              <a:t>23/03/2015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65CD-854B-46BF-AB04-15CDA86D24A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98616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D5F2-1932-4EFD-8A5F-335F1B271316}" type="datetimeFigureOut">
              <a:rPr lang="en-IE" smtClean="0"/>
              <a:t>23/03/2015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65CD-854B-46BF-AB04-15CDA86D24A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8247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D5F2-1932-4EFD-8A5F-335F1B271316}" type="datetimeFigureOut">
              <a:rPr lang="en-IE" smtClean="0"/>
              <a:t>23/03/2015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65CD-854B-46BF-AB04-15CDA86D24A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44762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D5F2-1932-4EFD-8A5F-335F1B271316}" type="datetimeFigureOut">
              <a:rPr lang="en-IE" smtClean="0"/>
              <a:t>23/03/2015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65CD-854B-46BF-AB04-15CDA86D24A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02319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D5F2-1932-4EFD-8A5F-335F1B271316}" type="datetimeFigureOut">
              <a:rPr lang="en-IE" smtClean="0"/>
              <a:t>23/03/2015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65CD-854B-46BF-AB04-15CDA86D24A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45669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D5F2-1932-4EFD-8A5F-335F1B271316}" type="datetimeFigureOut">
              <a:rPr lang="en-IE" smtClean="0"/>
              <a:t>23/03/2015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65CD-854B-46BF-AB04-15CDA86D24A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63276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D5F2-1932-4EFD-8A5F-335F1B271316}" type="datetimeFigureOut">
              <a:rPr lang="en-IE" smtClean="0"/>
              <a:t>23/03/2015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65CD-854B-46BF-AB04-15CDA86D24A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6546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D5F2-1932-4EFD-8A5F-335F1B271316}" type="datetimeFigureOut">
              <a:rPr lang="en-IE" smtClean="0"/>
              <a:t>23/03/2015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65CD-854B-46BF-AB04-15CDA86D24A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02461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D5F2-1932-4EFD-8A5F-335F1B271316}" type="datetimeFigureOut">
              <a:rPr lang="en-IE" smtClean="0"/>
              <a:t>23/03/2015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65CD-854B-46BF-AB04-15CDA86D24A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87042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CD5F2-1932-4EFD-8A5F-335F1B271316}" type="datetimeFigureOut">
              <a:rPr lang="en-IE" smtClean="0"/>
              <a:t>23/03/2015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265CD-854B-46BF-AB04-15CDA86D24A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27287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490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Cruise</dc:creator>
  <cp:lastModifiedBy>Elaine Cruise</cp:lastModifiedBy>
  <cp:revision>1</cp:revision>
  <dcterms:created xsi:type="dcterms:W3CDTF">2015-03-23T22:57:24Z</dcterms:created>
  <dcterms:modified xsi:type="dcterms:W3CDTF">2015-03-23T22:59:45Z</dcterms:modified>
</cp:coreProperties>
</file>