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943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485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063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80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448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762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218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980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678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463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55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D0305-0651-444F-AC45-CA44B71B8217}" type="datetimeFigureOut">
              <a:rPr lang="en-IE" smtClean="0"/>
              <a:t>02/04/2015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1B32-96F7-421F-A4E8-327209BE6A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669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74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6" name="Picture 8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Cruise</dc:creator>
  <cp:lastModifiedBy>Elaine Cruise</cp:lastModifiedBy>
  <cp:revision>1</cp:revision>
  <dcterms:created xsi:type="dcterms:W3CDTF">2015-04-02T10:37:20Z</dcterms:created>
  <dcterms:modified xsi:type="dcterms:W3CDTF">2015-04-02T10:40:15Z</dcterms:modified>
</cp:coreProperties>
</file>